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jdeaY6nLElHFliEHIU85aTF+QI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3"/>
  </p:normalViewPr>
  <p:slideViewPr>
    <p:cSldViewPr snapToGrid="0">
      <p:cViewPr varScale="1">
        <p:scale>
          <a:sx n="154" d="100"/>
          <a:sy n="154" d="100"/>
        </p:scale>
        <p:origin x="54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customschemas.google.com/relationships/presentationmetadata" Target="metadata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0dcf174c39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0dcf174c39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Created from: https://chatgpt.com/share/6710e69c-5618-8001-a7e3-f57ee5116e1c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fc666503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g2fc666503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0dcf174c39_1_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</a:rPr>
              <a:t>Promoting Sustainable Transportation</a:t>
            </a:r>
            <a:endParaRPr sz="28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000000"/>
                </a:solidFill>
              </a:rPr>
              <a:t>Reflection and Review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20" name="Google Shape;120;p9"/>
          <p:cNvSpPr txBox="1">
            <a:spLocks noGrp="1"/>
          </p:cNvSpPr>
          <p:nvPr>
            <p:ph type="body" idx="1"/>
          </p:nvPr>
        </p:nvSpPr>
        <p:spPr>
          <a:xfrm>
            <a:off x="264945" y="1152475"/>
            <a:ext cx="7242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Complete a short reflection paper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Think about what you learned during the class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Consider how sustainable transportation solutions apply to your daily life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Explore potential impacts on your community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How might you incorporate sustainable transportation practices into your routine?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rgbClr val="000000"/>
                </a:solidFill>
              </a:rPr>
              <a:t>Your Role in Creating a Greener Future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26" name="Google Shape;126;p10"/>
          <p:cNvSpPr txBox="1">
            <a:spLocks noGrp="1"/>
          </p:cNvSpPr>
          <p:nvPr>
            <p:ph type="body" idx="1"/>
          </p:nvPr>
        </p:nvSpPr>
        <p:spPr>
          <a:xfrm>
            <a:off x="264945" y="1152475"/>
            <a:ext cx="7242600" cy="34164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Every choice matters in promoting sustainable transportation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Small changes can lead to big impacts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Be an advocate for greener transportation options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Help create a more sustainable future for all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27" name="Google Shape;127;p10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fc666503ac_0_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 b="1">
                <a:solidFill>
                  <a:srgbClr val="000000"/>
                </a:solidFill>
              </a:rPr>
              <a:t>What is Sustainable Transportation?</a:t>
            </a:r>
            <a:endParaRPr sz="2400" b="1">
              <a:solidFill>
                <a:srgbClr val="000000"/>
              </a:solidFill>
            </a:endParaRPr>
          </a:p>
        </p:txBody>
      </p:sp>
      <p:sp>
        <p:nvSpPr>
          <p:cNvPr id="60" name="Google Shape;60;g2fc666503ac_0_0"/>
          <p:cNvSpPr txBox="1">
            <a:spLocks noGrp="1"/>
          </p:cNvSpPr>
          <p:nvPr>
            <p:ph type="body" idx="1"/>
          </p:nvPr>
        </p:nvSpPr>
        <p:spPr>
          <a:xfrm>
            <a:off x="264950" y="1152475"/>
            <a:ext cx="7242600" cy="13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Systems that are eco-friendly, accessible, and efficient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Reduces carbon emissions and reliance on fossil fuels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Promotes healthier commuting alternatives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1" name="Google Shape;61;g2fc666503ac_0_0"/>
          <p:cNvSpPr txBox="1"/>
          <p:nvPr/>
        </p:nvSpPr>
        <p:spPr>
          <a:xfrm>
            <a:off x="271925" y="2688300"/>
            <a:ext cx="761430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What types of transportation do you think qualify as sustainable?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000000"/>
                </a:solidFill>
              </a:rPr>
              <a:t>The Urgency for Change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67" name="Google Shape;67;p2"/>
          <p:cNvSpPr txBox="1">
            <a:spLocks noGrp="1"/>
          </p:cNvSpPr>
          <p:nvPr>
            <p:ph type="body" idx="1"/>
          </p:nvPr>
        </p:nvSpPr>
        <p:spPr>
          <a:xfrm>
            <a:off x="264950" y="1152475"/>
            <a:ext cx="7242600" cy="16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Cities becoming congested with vehicles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Rising air pollution and greenhouse gas emissions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Accelerating climate change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Sustainable transportation can help combat these issues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8" name="Google Shape;68;p2"/>
          <p:cNvSpPr txBox="1"/>
          <p:nvPr/>
        </p:nvSpPr>
        <p:spPr>
          <a:xfrm>
            <a:off x="264950" y="2851450"/>
            <a:ext cx="7994400" cy="11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How have you noticed transportation impacting your local environment?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69" name="Google Shape;69;p2"/>
          <p:cNvPicPr preferRelativeResize="0"/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0" y="2375"/>
            <a:ext cx="9144000" cy="5138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 b="1">
                <a:solidFill>
                  <a:srgbClr val="000000"/>
                </a:solidFill>
              </a:rPr>
              <a:t>Benefits of Sustainable Transportation</a:t>
            </a:r>
            <a:endParaRPr sz="2400" b="1">
              <a:solidFill>
                <a:srgbClr val="000000"/>
              </a:solidFill>
            </a:endParaRPr>
          </a:p>
        </p:txBody>
      </p:sp>
      <p:sp>
        <p:nvSpPr>
          <p:cNvPr id="75" name="Google Shape;75;p3"/>
          <p:cNvSpPr txBox="1">
            <a:spLocks noGrp="1"/>
          </p:cNvSpPr>
          <p:nvPr>
            <p:ph type="body" idx="1"/>
          </p:nvPr>
        </p:nvSpPr>
        <p:spPr>
          <a:xfrm>
            <a:off x="264945" y="1152475"/>
            <a:ext cx="7242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Improves air quality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Reduces noise pollution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Conserves energy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Promotes physical health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Reduces traffic congestion and carbon emissions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Which of these benefits do you think is most important for your community?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>
                <a:solidFill>
                  <a:srgbClr val="000000"/>
                </a:solidFill>
              </a:rPr>
              <a:t>Key Sustainable Transport Solutions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81" name="Google Shape;81;p4"/>
          <p:cNvSpPr txBox="1">
            <a:spLocks noGrp="1"/>
          </p:cNvSpPr>
          <p:nvPr>
            <p:ph type="body" idx="1"/>
          </p:nvPr>
        </p:nvSpPr>
        <p:spPr>
          <a:xfrm>
            <a:off x="264945" y="1152475"/>
            <a:ext cx="7242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Public transportation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Carpooling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Cycling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Walking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Electric vehicles (EVs)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82" name="Google Shape;82;p4" descr="File:Public transport collage.jpg - Wikimedia Common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322250"/>
            <a:ext cx="2277391" cy="17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3313" y="3322250"/>
            <a:ext cx="3040059" cy="171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4" descr="File:Electric Vehicle (EV) used as an alternative of energy ...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7575" y="3322249"/>
            <a:ext cx="2575700" cy="171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 b="1">
                <a:solidFill>
                  <a:srgbClr val="000000"/>
                </a:solidFill>
              </a:rPr>
              <a:t>Electric Vehicles and Charging Infrastructure</a:t>
            </a:r>
            <a:endParaRPr sz="2400" b="1">
              <a:solidFill>
                <a:srgbClr val="000000"/>
              </a:solidFill>
            </a:endParaRPr>
          </a:p>
        </p:txBody>
      </p:sp>
      <p:sp>
        <p:nvSpPr>
          <p:cNvPr id="90" name="Google Shape;90;p5"/>
          <p:cNvSpPr txBox="1">
            <a:spLocks noGrp="1"/>
          </p:cNvSpPr>
          <p:nvPr>
            <p:ph type="body" idx="1"/>
          </p:nvPr>
        </p:nvSpPr>
        <p:spPr>
          <a:xfrm>
            <a:off x="264950" y="1152475"/>
            <a:ext cx="5895000" cy="1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EVs offer a cleaner alternative to fossil-fuel cars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Expanding EV charging infrastructure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Incentivizing EV use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91" name="Google Shape;91;p5" descr="Файл:Electric Car recharging.jpg – Уикипедия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003443"/>
            <a:ext cx="3223950" cy="206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5" descr="HD wallpaper: car, electric, vehicle, power, electricity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6696" y="1235775"/>
            <a:ext cx="2560476" cy="383504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5"/>
          <p:cNvSpPr txBox="1"/>
          <p:nvPr/>
        </p:nvSpPr>
        <p:spPr>
          <a:xfrm>
            <a:off x="264950" y="2323125"/>
            <a:ext cx="593520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What challenges do you think people face when considering buying an EV?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 b="1">
                <a:solidFill>
                  <a:srgbClr val="000000"/>
                </a:solidFill>
              </a:rPr>
              <a:t>Government Initiatives and Policies</a:t>
            </a:r>
            <a:endParaRPr sz="2400" b="1">
              <a:solidFill>
                <a:srgbClr val="000000"/>
              </a:solidFill>
            </a:endParaRPr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264950" y="1152475"/>
            <a:ext cx="7242600" cy="15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Infrastructure investment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Incentives for EVs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Car-free zones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Congestion pricing to discourage excessive car use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00" name="Google Shape;100;p6"/>
          <p:cNvSpPr txBox="1"/>
          <p:nvPr/>
        </p:nvSpPr>
        <p:spPr>
          <a:xfrm>
            <a:off x="264950" y="2960225"/>
            <a:ext cx="7823400" cy="10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What policies do you think would be most effective in your area?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 b="1">
                <a:solidFill>
                  <a:srgbClr val="000000"/>
                </a:solidFill>
              </a:rPr>
              <a:t>Community Involvement and Advocacy</a:t>
            </a:r>
            <a:endParaRPr sz="2400" b="1">
              <a:solidFill>
                <a:srgbClr val="000000"/>
              </a:solidFill>
            </a:endParaRPr>
          </a:p>
        </p:txBody>
      </p:sp>
      <p:sp>
        <p:nvSpPr>
          <p:cNvPr id="106" name="Google Shape;106;p7"/>
          <p:cNvSpPr txBox="1">
            <a:spLocks noGrp="1"/>
          </p:cNvSpPr>
          <p:nvPr>
            <p:ph type="body" idx="1"/>
          </p:nvPr>
        </p:nvSpPr>
        <p:spPr>
          <a:xfrm>
            <a:off x="264950" y="1152475"/>
            <a:ext cx="7242600" cy="15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Advocating for better bike lanes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Organizing carpool programs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Creating initiatives to promote public transportation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Encouraging sustainable travel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07" name="Google Shape;107;p7"/>
          <p:cNvSpPr txBox="1"/>
          <p:nvPr/>
        </p:nvSpPr>
        <p:spPr>
          <a:xfrm>
            <a:off x="264950" y="2952450"/>
            <a:ext cx="79245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How could you get involved in promoting sustainable transportation in your community?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000000"/>
                </a:solidFill>
              </a:rPr>
              <a:t>Group Assignment Setup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13" name="Google Shape;113;p8"/>
          <p:cNvSpPr txBox="1">
            <a:spLocks noGrp="1"/>
          </p:cNvSpPr>
          <p:nvPr>
            <p:ph type="body" idx="1"/>
          </p:nvPr>
        </p:nvSpPr>
        <p:spPr>
          <a:xfrm>
            <a:off x="264945" y="1152475"/>
            <a:ext cx="7242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Split into 3 groups: 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Public Transportation    |    Carpooling    |    Cycling/Walking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Review your assigned topic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Create a task for another group based on your topic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Complete a task created by another group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Discuss results and share insights as a class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14" name="Google Shape;114;p8"/>
          <p:cNvPicPr preferRelativeResize="0"/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</Words>
  <Application>Microsoft Macintosh PowerPoint</Application>
  <PresentationFormat>On-screen Show (16:9)</PresentationFormat>
  <Paragraphs>63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Arial</vt:lpstr>
      <vt:lpstr>Simple Light</vt:lpstr>
      <vt:lpstr>Promoting Sustainable Transportation</vt:lpstr>
      <vt:lpstr>What is Sustainable Transportation?</vt:lpstr>
      <vt:lpstr>The Urgency for Change</vt:lpstr>
      <vt:lpstr>Benefits of Sustainable Transportation</vt:lpstr>
      <vt:lpstr>Key Sustainable Transport Solutions</vt:lpstr>
      <vt:lpstr>Electric Vehicles and Charging Infrastructure</vt:lpstr>
      <vt:lpstr>Government Initiatives and Policies</vt:lpstr>
      <vt:lpstr>Community Involvement and Advocacy</vt:lpstr>
      <vt:lpstr>Group Assignment Setup</vt:lpstr>
      <vt:lpstr>Reflection and Review</vt:lpstr>
      <vt:lpstr>Your Role in Creating a Greener Future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Daniela Tosheva</cp:lastModifiedBy>
  <cp:revision>1</cp:revision>
  <dcterms:modified xsi:type="dcterms:W3CDTF">2024-11-10T21:48:56Z</dcterms:modified>
</cp:coreProperties>
</file>